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75" r:id="rId3"/>
    <p:sldId id="286" r:id="rId4"/>
    <p:sldId id="287" r:id="rId5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96" autoAdjust="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a-DK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/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/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/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/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/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/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/>
            </a:p>
          </p:txBody>
        </p:sp>
      </p:grp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2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A31B6D-23B6-44BE-81D7-CE842FE615FA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6A9B4-1F98-48D8-805C-E86E31444BAF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E0D09-B28F-44EA-8888-9ED89CAAA11F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379B2-65AB-4840-A232-FAD03FCC6E66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728DC-A7E7-4B28-B083-A8AAB07E2FA5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C22B5-EDAC-43EE-86EC-B42B6DCEE5E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97C8F-8E49-4FC6-B17E-2C78615C50FC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  <p:sp>
        <p:nvSpPr>
          <p:cNvPr id="9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926CD-B588-4A4A-AF00-1EEF9CB9C798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8A7F6-1209-4C4C-9DE0-BE0B41F8A836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88CA7-9949-4573-846A-4025D156149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720EF-F0D6-43CB-AA2F-ACAD79B3DFEB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02279E5-F8A7-427C-828B-7AFDDEA47DE5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a-DK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/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/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/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/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/>
            </a:p>
          </p:txBody>
        </p:sp>
        <p:sp>
          <p:nvSpPr>
            <p:cNvPr id="4110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/>
            </a:p>
          </p:txBody>
        </p:sp>
        <p:sp>
          <p:nvSpPr>
            <p:cNvPr id="4111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/>
            </a:p>
          </p:txBody>
        </p:sp>
        <p:sp>
          <p:nvSpPr>
            <p:cNvPr id="4112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/>
            </a:p>
          </p:txBody>
        </p:sp>
        <p:sp>
          <p:nvSpPr>
            <p:cNvPr id="4113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/>
            </a:p>
          </p:txBody>
        </p:sp>
        <p:sp>
          <p:nvSpPr>
            <p:cNvPr id="4114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/>
            </a:p>
          </p:txBody>
        </p:sp>
        <p:sp>
          <p:nvSpPr>
            <p:cNvPr id="4115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/>
            </a:p>
          </p:txBody>
        </p:sp>
        <p:sp>
          <p:nvSpPr>
            <p:cNvPr id="4116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/>
            </a:p>
          </p:txBody>
        </p:sp>
        <p:sp>
          <p:nvSpPr>
            <p:cNvPr id="4117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/>
            </a:p>
          </p:txBody>
        </p:sp>
      </p:grpSp>
      <p:sp>
        <p:nvSpPr>
          <p:cNvPr id="4118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da-DK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a-DK" sz="4000" b="1" dirty="0" smtClean="0"/>
              <a:t>Vejen </a:t>
            </a:r>
            <a:r>
              <a:rPr lang="da-DK" sz="4000" b="1" dirty="0" smtClean="0"/>
              <a:t>Business College</a:t>
            </a:r>
            <a:endParaRPr lang="da-DK" sz="4000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sz="3600" dirty="0" smtClean="0"/>
              <a:t>Fastholdelses-initiativer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 smtClean="0"/>
              <a:t>Fastholdelses-initiativer (1)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571612"/>
            <a:ext cx="7010400" cy="4524388"/>
          </a:xfrm>
        </p:spPr>
        <p:txBody>
          <a:bodyPr/>
          <a:lstStyle/>
          <a:p>
            <a:pPr eaLnBrk="1" hangingPunct="1"/>
            <a:r>
              <a:rPr lang="da-DK" dirty="0" smtClean="0"/>
              <a:t>Læse/stave vejledning på baggrund af indledende screening af alle elever (uddannet læsevejleder)</a:t>
            </a:r>
          </a:p>
          <a:p>
            <a:pPr eaLnBrk="1" hangingPunct="1"/>
            <a:r>
              <a:rPr lang="da-DK" dirty="0" smtClean="0"/>
              <a:t>Støtte i form af IT- udstyr til ordblinde elever (SPS IT- startpakken)</a:t>
            </a:r>
          </a:p>
          <a:p>
            <a:pPr eaLnBrk="1" hangingPunct="1"/>
            <a:r>
              <a:rPr lang="da-DK" dirty="0" smtClean="0"/>
              <a:t>Frafalds-alarm undersøgelse i alle 1. års klasser før efterårsferien </a:t>
            </a:r>
          </a:p>
          <a:p>
            <a:pPr eaLnBrk="1" hangingPunct="1"/>
            <a:r>
              <a:rPr lang="da-DK" dirty="0" smtClean="0"/>
              <a:t>Fastholdelses-koordinatorer (systematisk opfølgning på elevernes fravær/ manglende afleveringsopgaver)</a:t>
            </a:r>
          </a:p>
          <a:p>
            <a:pPr eaLnBrk="1" hangingPunct="1"/>
            <a:endParaRPr lang="da-DK" dirty="0" smtClean="0"/>
          </a:p>
          <a:p>
            <a:pPr eaLnBrk="1" hangingPunct="1"/>
            <a:endParaRPr lang="da-DK" dirty="0" smtClean="0"/>
          </a:p>
          <a:p>
            <a:pPr eaLnBrk="1" hangingPunct="1">
              <a:buNone/>
            </a:pPr>
            <a:endParaRPr lang="da-DK" dirty="0" smtClean="0"/>
          </a:p>
          <a:p>
            <a:pPr eaLnBrk="1" hangingPunct="1"/>
            <a:endParaRPr lang="da-DK" dirty="0" smtClean="0"/>
          </a:p>
          <a:p>
            <a:pPr eaLnBrk="1" hangingPunct="1"/>
            <a:endParaRPr lang="da-DK" dirty="0" smtClean="0"/>
          </a:p>
          <a:p>
            <a:pPr eaLnBrk="1" hangingPunct="1">
              <a:buNone/>
            </a:pPr>
            <a:endParaRPr lang="da-DK" dirty="0" smtClean="0"/>
          </a:p>
          <a:p>
            <a:pPr eaLnBrk="1" hangingPunct="1"/>
            <a:endParaRPr lang="da-D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 smtClean="0"/>
              <a:t>Fastholdelses-initiativer (2)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785926"/>
            <a:ext cx="7010400" cy="4310074"/>
          </a:xfrm>
        </p:spPr>
        <p:txBody>
          <a:bodyPr/>
          <a:lstStyle/>
          <a:p>
            <a:pPr eaLnBrk="1" hangingPunct="1"/>
            <a:r>
              <a:rPr lang="da-DK" dirty="0" smtClean="0"/>
              <a:t>Voksen - ung mentorordning (fokus på elever med særlige personlige og sociale problemer)</a:t>
            </a:r>
          </a:p>
          <a:p>
            <a:pPr eaLnBrk="1" hangingPunct="1"/>
            <a:r>
              <a:rPr lang="da-DK" dirty="0" smtClean="0"/>
              <a:t>Ung – </a:t>
            </a:r>
            <a:r>
              <a:rPr lang="da-DK" dirty="0" err="1" smtClean="0"/>
              <a:t>ung</a:t>
            </a:r>
            <a:r>
              <a:rPr lang="da-DK" dirty="0" smtClean="0"/>
              <a:t> mentorordning </a:t>
            </a:r>
          </a:p>
          <a:p>
            <a:pPr eaLnBrk="1" hangingPunct="1"/>
            <a:r>
              <a:rPr lang="da-DK" dirty="0" smtClean="0"/>
              <a:t>Intern psykolog-bistand (ved uddannet </a:t>
            </a:r>
            <a:r>
              <a:rPr lang="da-DK" dirty="0" err="1" smtClean="0"/>
              <a:t>cand.psyk.aut</a:t>
            </a:r>
            <a:r>
              <a:rPr lang="da-DK" dirty="0" smtClean="0"/>
              <a:t>)</a:t>
            </a:r>
          </a:p>
          <a:p>
            <a:pPr eaLnBrk="1" hangingPunct="1"/>
            <a:r>
              <a:rPr lang="da-DK" dirty="0" smtClean="0"/>
              <a:t>Skriveværksted (fokus på de gymnasiefremmede </a:t>
            </a:r>
            <a:r>
              <a:rPr lang="da-DK" smtClean="0"/>
              <a:t>unge – jf. ”Hold </a:t>
            </a:r>
            <a:r>
              <a:rPr lang="da-DK" dirty="0" smtClean="0"/>
              <a:t>fast” projekt)</a:t>
            </a:r>
          </a:p>
          <a:p>
            <a:pPr eaLnBrk="1" hangingPunct="1"/>
            <a:endParaRPr lang="da-DK" dirty="0" smtClean="0"/>
          </a:p>
          <a:p>
            <a:pPr eaLnBrk="1" hangingPunct="1"/>
            <a:endParaRPr lang="da-DK" dirty="0" smtClean="0"/>
          </a:p>
          <a:p>
            <a:pPr eaLnBrk="1" hangingPunct="1">
              <a:buNone/>
            </a:pPr>
            <a:endParaRPr lang="da-DK" dirty="0" smtClean="0"/>
          </a:p>
          <a:p>
            <a:pPr eaLnBrk="1" hangingPunct="1"/>
            <a:endParaRPr lang="da-DK" dirty="0" smtClean="0"/>
          </a:p>
          <a:p>
            <a:pPr eaLnBrk="1" hangingPunct="1"/>
            <a:endParaRPr lang="da-DK" dirty="0" smtClean="0"/>
          </a:p>
          <a:p>
            <a:pPr eaLnBrk="1" hangingPunct="1">
              <a:buNone/>
            </a:pPr>
            <a:endParaRPr lang="da-DK" dirty="0" smtClean="0"/>
          </a:p>
          <a:p>
            <a:pPr eaLnBrk="1" hangingPunct="1"/>
            <a:endParaRPr lang="da-D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 smtClean="0"/>
              <a:t>Fastholdelses-initiativer (3)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857364"/>
            <a:ext cx="7010400" cy="4238636"/>
          </a:xfrm>
        </p:spPr>
        <p:txBody>
          <a:bodyPr/>
          <a:lstStyle/>
          <a:p>
            <a:pPr eaLnBrk="1" hangingPunct="1"/>
            <a:r>
              <a:rPr lang="da-DK" dirty="0" smtClean="0"/>
              <a:t>Frivillig / tvungen lektiecafe</a:t>
            </a:r>
          </a:p>
          <a:p>
            <a:pPr eaLnBrk="1" hangingPunct="1"/>
            <a:r>
              <a:rPr lang="da-DK" dirty="0" smtClean="0"/>
              <a:t>Midlertidigt stop for SU</a:t>
            </a:r>
          </a:p>
          <a:p>
            <a:pPr eaLnBrk="1" hangingPunct="1"/>
            <a:endParaRPr lang="da-DK" dirty="0" smtClean="0"/>
          </a:p>
          <a:p>
            <a:pPr eaLnBrk="1" hangingPunct="1"/>
            <a:endParaRPr lang="da-DK" dirty="0" smtClean="0"/>
          </a:p>
          <a:p>
            <a:pPr eaLnBrk="1" hangingPunct="1">
              <a:buNone/>
            </a:pPr>
            <a:endParaRPr lang="da-DK" dirty="0" smtClean="0"/>
          </a:p>
          <a:p>
            <a:pPr eaLnBrk="1" hangingPunct="1"/>
            <a:endParaRPr lang="da-DK" dirty="0" smtClean="0"/>
          </a:p>
          <a:p>
            <a:pPr eaLnBrk="1" hangingPunct="1"/>
            <a:endParaRPr lang="da-DK" dirty="0" smtClean="0"/>
          </a:p>
          <a:p>
            <a:pPr eaLnBrk="1" hangingPunct="1">
              <a:buNone/>
            </a:pPr>
            <a:endParaRPr lang="da-DK" dirty="0" smtClean="0"/>
          </a:p>
          <a:p>
            <a:pPr eaLnBrk="1" hangingPunct="1"/>
            <a:endParaRPr lang="da-D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verlappet">
  <a:themeElements>
    <a:clrScheme name="Overlappet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Overlapp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verlappet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verlappet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verlappet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verlappet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verlappet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verlappet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verlappet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verlappet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verlappet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674</TotalTime>
  <Words>115</Words>
  <Application>Microsoft Office PowerPoint</Application>
  <PresentationFormat>Skærmshow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4</vt:i4>
      </vt:variant>
    </vt:vector>
  </HeadingPairs>
  <TitlesOfParts>
    <vt:vector size="5" baseType="lpstr">
      <vt:lpstr>Overlappet</vt:lpstr>
      <vt:lpstr>Vejen Business College</vt:lpstr>
      <vt:lpstr>Fastholdelses-initiativer (1)</vt:lpstr>
      <vt:lpstr>Fastholdelses-initiativer (2)</vt:lpstr>
      <vt:lpstr>Fastholdelses-initiativer (3)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Præsentation af hhx</dc:title>
  <dc:creator>standard</dc:creator>
  <cp:lastModifiedBy>mb</cp:lastModifiedBy>
  <cp:revision>55</cp:revision>
  <dcterms:created xsi:type="dcterms:W3CDTF">2007-01-24T14:04:14Z</dcterms:created>
  <dcterms:modified xsi:type="dcterms:W3CDTF">2015-06-19T10:35:03Z</dcterms:modified>
</cp:coreProperties>
</file>